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Lovelo" charset="1" panose="02000000000000000000"/>
      <p:regular r:id="rId16"/>
    </p:embeddedFont>
    <p:embeddedFont>
      <p:font typeface="Montserrat" charset="1" panose="00000500000000000000"/>
      <p:regular r:id="rId17"/>
    </p:embeddedFont>
    <p:embeddedFont>
      <p:font typeface="Montserrat Bold" charset="1" panose="00000800000000000000"/>
      <p:regular r:id="rId18"/>
    </p:embeddedFont>
    <p:embeddedFont>
      <p:font typeface="League Spartan" charset="1" panose="00000800000000000000"/>
      <p:regular r:id="rId19"/>
    </p:embeddedFont>
    <p:embeddedFont>
      <p:font typeface="DM Sans Bold" charset="1" panose="00000000000000000000"/>
      <p:regular r:id="rId20"/>
    </p:embeddedFont>
    <p:embeddedFont>
      <p:font typeface="DM San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https://hemant.co.in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https://hemant.co.in/small-medium-businesses-need-digital-marketing-consultant/" TargetMode="External" Type="http://schemas.openxmlformats.org/officeDocument/2006/relationships/hyperlink"/><Relationship Id="rId4" Target="https://hemant.co.in/contact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49733" y="8668065"/>
            <a:ext cx="4922151" cy="1362228"/>
            <a:chOff x="0" y="0"/>
            <a:chExt cx="6562867" cy="181630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6562867" cy="54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50"/>
                </a:lnSpc>
              </a:pPr>
              <a:r>
                <a:rPr lang="en-US" sz="2625" spc="39">
                  <a:solidFill>
                    <a:srgbClr val="FFFFFF"/>
                  </a:solidFill>
                  <a:latin typeface="Lovelo"/>
                  <a:ea typeface="Lovelo"/>
                  <a:cs typeface="Lovelo"/>
                  <a:sym typeface="Lovelo"/>
                </a:rPr>
                <a:t>TALK TO HEMANT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85293"/>
              <a:ext cx="6562867" cy="12310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+91 9811681687 (Mobile &amp; SMS)</a:t>
              </a:r>
            </a:p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+91 9999610527 (WhatsApp)</a:t>
              </a:r>
            </a:p>
            <a:p>
              <a:pPr algn="l">
                <a:lnSpc>
                  <a:spcPts val="2483"/>
                </a:lnSpc>
              </a:pPr>
              <a:r>
                <a:rPr lang="en-US" b="true" sz="18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mail @ hemant . co . in</a:t>
              </a:r>
            </a:p>
          </p:txBody>
        </p:sp>
      </p:grp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7094912" y="9032005"/>
            <a:ext cx="998288" cy="998288"/>
          </a:xfrm>
          <a:custGeom>
            <a:avLst/>
            <a:gdLst/>
            <a:ahLst/>
            <a:cxnLst/>
            <a:rect r="r" b="b" t="t" l="l"/>
            <a:pathLst>
              <a:path h="998288" w="998288">
                <a:moveTo>
                  <a:pt x="0" y="0"/>
                </a:moveTo>
                <a:lnTo>
                  <a:pt x="998288" y="0"/>
                </a:lnTo>
                <a:lnTo>
                  <a:pt x="998288" y="998288"/>
                </a:lnTo>
                <a:lnTo>
                  <a:pt x="0" y="998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18288000" cy="6103620"/>
          </a:xfrm>
          <a:custGeom>
            <a:avLst/>
            <a:gdLst/>
            <a:ahLst/>
            <a:cxnLst/>
            <a:rect r="r" b="b" t="t" l="l"/>
            <a:pathLst>
              <a:path h="6103620" w="18288000">
                <a:moveTo>
                  <a:pt x="0" y="0"/>
                </a:moveTo>
                <a:lnTo>
                  <a:pt x="18288000" y="0"/>
                </a:lnTo>
                <a:lnTo>
                  <a:pt x="18288000" y="6103620"/>
                </a:lnTo>
                <a:lnTo>
                  <a:pt x="0" y="6103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501205" y="6426412"/>
            <a:ext cx="13285589" cy="1872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2"/>
              </a:lnSpc>
              <a:spcBef>
                <a:spcPct val="0"/>
              </a:spcBef>
            </a:pPr>
            <a:r>
              <a:rPr lang="en-US" sz="5409" spc="-22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</a:t>
            </a:r>
            <a:r>
              <a:rPr lang="en-US" sz="5409" spc="-22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hy</a:t>
            </a:r>
            <a:r>
              <a:rPr lang="en-US" sz="5409" spc="-227" u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S</a:t>
            </a:r>
            <a:r>
              <a:rPr lang="en-US" sz="5409" spc="-22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</a:t>
            </a:r>
            <a:r>
              <a:rPr lang="en-US" sz="5409" spc="-227" u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</a:t>
            </a:r>
            <a:r>
              <a:rPr lang="en-US" sz="5409" spc="-22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 &amp;</a:t>
            </a:r>
            <a:r>
              <a:rPr lang="en-US" sz="5409" spc="-227" u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Medi</a:t>
            </a:r>
            <a:r>
              <a:rPr lang="en-US" sz="5409" spc="-22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um</a:t>
            </a:r>
            <a:r>
              <a:rPr lang="en-US" sz="5409" spc="-227" u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Businesses</a:t>
            </a:r>
            <a:r>
              <a:rPr lang="en-US" sz="5409" spc="-22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Need a</a:t>
            </a:r>
          </a:p>
          <a:p>
            <a:pPr algn="ctr">
              <a:lnSpc>
                <a:spcPts val="7572"/>
              </a:lnSpc>
              <a:spcBef>
                <a:spcPct val="0"/>
              </a:spcBef>
            </a:pPr>
            <a:r>
              <a:rPr lang="en-US" sz="5409" spc="-227" u="sng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  <a:hlinkClick r:id="rId5" tooltip="https://hemant.co.in"/>
              </a:rPr>
              <a:t>Digital Marketing Consultant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8668065"/>
            <a:ext cx="6688948" cy="1000125"/>
            <a:chOff x="0" y="0"/>
            <a:chExt cx="8918597" cy="133350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85725"/>
              <a:ext cx="8918597" cy="889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800" spc="-48">
                  <a:solidFill>
                    <a:srgbClr val="FEFFF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Hemant Kr. Sharma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22985"/>
              <a:ext cx="8918597" cy="3105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20"/>
                </a:lnSpc>
              </a:pPr>
              <a:r>
                <a:rPr lang="en-US" sz="1800" spc="-108">
                  <a:solidFill>
                    <a:srgbClr val="FEFFF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DIGITAL MARKETING CONSULTANT, TRAINER &amp; MENTOR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hemant.co.in/small-medium-businesses-need-digital-marketing-consultant/"/>
          </p:cNvPr>
          <p:cNvSpPr/>
          <p:nvPr/>
        </p:nvSpPr>
        <p:spPr>
          <a:xfrm flipH="false" flipV="false" rot="0">
            <a:off x="0" y="0"/>
            <a:ext cx="8229600" cy="10287000"/>
          </a:xfrm>
          <a:custGeom>
            <a:avLst/>
            <a:gdLst/>
            <a:ahLst/>
            <a:cxnLst/>
            <a:rect r="r" b="b" t="t" l="l"/>
            <a:pathLst>
              <a:path h="10287000" w="82296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47684" y="2185968"/>
            <a:ext cx="8877565" cy="5374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 b="true">
                <a:solidFill>
                  <a:srgbClr val="FFFFFF"/>
                </a:solidFill>
                <a:latin typeface="Lovelo"/>
                <a:ea typeface="Lovelo"/>
                <a:cs typeface="Lovelo"/>
                <a:sym typeface="Lovelo"/>
              </a:rPr>
              <a:t>A Digital Marketing Consultant</a:t>
            </a:r>
            <a:r>
              <a:rPr lang="en-US" sz="2714" b="true">
                <a:solidFill>
                  <a:srgbClr val="FFFFFF"/>
                </a:solidFill>
                <a:latin typeface="Lovelo"/>
                <a:ea typeface="Lovelo"/>
                <a:cs typeface="Lovelo"/>
                <a:sym typeface="Lovelo"/>
              </a:rPr>
              <a:t> is not an expense—it’s an investment in growth! </a:t>
            </a:r>
          </a:p>
          <a:p>
            <a:pPr algn="ctr">
              <a:lnSpc>
                <a:spcPts val="3800"/>
              </a:lnSpc>
            </a:pPr>
          </a:p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💡 Wan</a:t>
            </a:r>
            <a:r>
              <a:rPr lang="en-US" sz="271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 to grow your business with expert digital marketing strategies? Let’s connect!</a:t>
            </a:r>
          </a:p>
          <a:p>
            <a:pPr algn="ctr">
              <a:lnSpc>
                <a:spcPts val="3800"/>
              </a:lnSpc>
            </a:pPr>
          </a:p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📞 Call now: +91 98116 81687</a:t>
            </a:r>
          </a:p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💬 </a:t>
            </a:r>
            <a:r>
              <a:rPr lang="en-US" sz="2714" u="sng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  <a:hlinkClick r:id="rId4" tooltip="https://hemant.co.in/contact/"/>
              </a:rPr>
              <a:t>WhatsApp: Message us for a consultation!</a:t>
            </a:r>
          </a:p>
          <a:p>
            <a:pPr algn="ctr">
              <a:lnSpc>
                <a:spcPts val="3800"/>
              </a:lnSpc>
            </a:pPr>
          </a:p>
          <a:p>
            <a:pPr algn="ctr">
              <a:lnSpc>
                <a:spcPts val="3800"/>
              </a:lnSpc>
            </a:pPr>
          </a:p>
          <a:p>
            <a:pPr algn="ctr">
              <a:lnSpc>
                <a:spcPts val="2533"/>
              </a:lnSpc>
              <a:spcBef>
                <a:spcPct val="0"/>
              </a:spcBef>
            </a:pPr>
            <a:r>
              <a:rPr lang="en-US" sz="180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#SocialMediaMarketing #SmallBusinessIndia #DigitalGrowth #InstagramMarketing #WhatsAppBusiness #MarketingTrends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229600" cy="10287000"/>
          </a:xfrm>
          <a:custGeom>
            <a:avLst/>
            <a:gdLst/>
            <a:ahLst/>
            <a:cxnLst/>
            <a:rect r="r" b="b" t="t" l="l"/>
            <a:pathLst>
              <a:path h="10287000" w="82296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410435" y="4027519"/>
            <a:ext cx="7848865" cy="2165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Why SMB Needs Consultant</a:t>
            </a:r>
            <a:r>
              <a:rPr lang="en-US" b="true" sz="36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consultant provides expert strategies, tailored solutions, and data-driven marketing to help businesses scale efficiently.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58400" y="0"/>
            <a:ext cx="8229600" cy="10287000"/>
          </a:xfrm>
          <a:custGeom>
            <a:avLst/>
            <a:gdLst/>
            <a:ahLst/>
            <a:cxnLst/>
            <a:rect r="r" b="b" t="t" l="l"/>
            <a:pathLst>
              <a:path h="10287000" w="82296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255994"/>
            <a:ext cx="7848865" cy="3708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Expertise That Saves Time &amp; Money</a:t>
            </a: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💡 Example: </a:t>
            </a: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local bakery spending money on random Facebook ads may see little ROI. A consultant analyses the right audience, optimizes ad creatives, and improves targeting, ensuring higher engagement &amp; sales.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229600" cy="10287000"/>
          </a:xfrm>
          <a:custGeom>
            <a:avLst/>
            <a:gdLst/>
            <a:ahLst/>
            <a:cxnLst/>
            <a:rect r="r" b="b" t="t" l="l"/>
            <a:pathLst>
              <a:path h="10287000" w="82296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410435" y="3770344"/>
            <a:ext cx="7848865" cy="267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Data-Driven Growth</a:t>
            </a: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💡 Example: </a:t>
            </a: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consultant helps a fitness studio track customer engagement, identifying which campaigns bring in more memberships &amp; repeat customers.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58400" y="0"/>
            <a:ext cx="8229600" cy="10287000"/>
          </a:xfrm>
          <a:custGeom>
            <a:avLst/>
            <a:gdLst/>
            <a:ahLst/>
            <a:cxnLst/>
            <a:rect r="r" b="b" t="t" l="l"/>
            <a:pathLst>
              <a:path h="10287000" w="82296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513169"/>
            <a:ext cx="7848865" cy="3193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SEO &amp; Online Visibility</a:t>
            </a: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💡 Example: </a:t>
            </a: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local real estate agency struggling with leads hires a consultant who optimizes their website &amp; Google My Business profile, resulting in a 40% increase in inbound leads.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229600" cy="10287000"/>
          </a:xfrm>
          <a:custGeom>
            <a:avLst/>
            <a:gdLst/>
            <a:ahLst/>
            <a:cxnLst/>
            <a:rect r="r" b="b" t="t" l="l"/>
            <a:pathLst>
              <a:path h="10287000" w="82296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410435" y="3513169"/>
            <a:ext cx="7848865" cy="3193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Media Growth</a:t>
            </a: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💡 Example: </a:t>
            </a: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fashion boutique struggling to grow on Instagram gets a consultant to optimize hashtags, create reels, and run influencer partnerships, boosting sales by 60% in 3 months.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58400" y="0"/>
            <a:ext cx="8229600" cy="10287000"/>
          </a:xfrm>
          <a:custGeom>
            <a:avLst/>
            <a:gdLst/>
            <a:ahLst/>
            <a:cxnLst/>
            <a:rect r="r" b="b" t="t" l="l"/>
            <a:pathLst>
              <a:path h="10287000" w="82296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513169"/>
            <a:ext cx="7848865" cy="3193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Cost-Effective Paid Advertising</a:t>
            </a: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💡 Example: </a:t>
            </a: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home decor brand spending ₹50,000/month on ads with poor results gets a consultant who refines the ad targeting, reducing ad costs by 35% while doubling sales.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229600" cy="10287000"/>
          </a:xfrm>
          <a:custGeom>
            <a:avLst/>
            <a:gdLst/>
            <a:ahLst/>
            <a:cxnLst/>
            <a:rect r="r" b="b" t="t" l="l"/>
            <a:pathLst>
              <a:path h="10287000" w="82296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410435" y="3451257"/>
            <a:ext cx="7848865" cy="3317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Scaling Businesses with Lead Generation</a:t>
            </a: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💡 Example: </a:t>
            </a: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B2B software company struggling with follow-ups automates their email outreach &amp; WhatsApp messages, increasing customer retention by 50%.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58400" y="0"/>
            <a:ext cx="8229600" cy="10287000"/>
          </a:xfrm>
          <a:custGeom>
            <a:avLst/>
            <a:gdLst/>
            <a:ahLst/>
            <a:cxnLst/>
            <a:rect r="r" b="b" t="t" l="l"/>
            <a:pathLst>
              <a:path h="10287000" w="82296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513169"/>
            <a:ext cx="7848865" cy="3193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Crisis Management</a:t>
            </a:r>
            <a:r>
              <a:rPr lang="en-US" b="true" sz="3600" spc="-15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💡 Example: </a:t>
            </a: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restaurant receiving negative Google reviews hires a consultant to handle responses, improve customer service, and run online reputation campaigns, leading to a surge in positive reviews &amp; new customers.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DAGiX7IdCCw</dc:identifier>
  <dcterms:modified xsi:type="dcterms:W3CDTF">2011-08-01T06:04:30Z</dcterms:modified>
  <cp:revision>1</cp:revision>
  <dc:title>Hemant - PPT SMB Need a Digital Marketing Consultant - 2025-02-26-27</dc:title>
</cp:coreProperties>
</file>