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League Spartan" charset="1" panose="00000800000000000000"/>
      <p:regular r:id="rId12"/>
    </p:embeddedFont>
    <p:embeddedFont>
      <p:font typeface="Lovelo" charset="1" panose="02000000000000000000"/>
      <p:regular r:id="rId13"/>
    </p:embeddedFont>
    <p:embeddedFont>
      <p:font typeface="Montserrat" charset="1" panose="00000500000000000000"/>
      <p:regular r:id="rId14"/>
    </p:embeddedFont>
    <p:embeddedFont>
      <p:font typeface="Montserrat Bold" charset="1" panose="00000800000000000000"/>
      <p:regular r:id="rId15"/>
    </p:embeddedFont>
    <p:embeddedFont>
      <p:font typeface="DM Sans Bold" charset="1" panose="00000000000000000000"/>
      <p:regular r:id="rId16"/>
    </p:embeddedFont>
    <p:embeddedFont>
      <p:font typeface="DM Sans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https://hemant.co.in/power-of-social-media-for-businesses-in-india/" TargetMode="External" Type="http://schemas.openxmlformats.org/officeDocument/2006/relationships/hyperlink"/><Relationship Id="rId5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https://hemant.co.in/contact/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5968487"/>
          </a:xfrm>
          <a:custGeom>
            <a:avLst/>
            <a:gdLst/>
            <a:ahLst/>
            <a:cxnLst/>
            <a:rect r="r" b="b" t="t" l="l"/>
            <a:pathLst>
              <a:path h="5968487" w="18288000">
                <a:moveTo>
                  <a:pt x="0" y="0"/>
                </a:moveTo>
                <a:lnTo>
                  <a:pt x="18288000" y="0"/>
                </a:lnTo>
                <a:lnTo>
                  <a:pt x="18288000" y="5968487"/>
                </a:lnTo>
                <a:lnTo>
                  <a:pt x="0" y="596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32" r="0" b="-1132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40135" y="6435937"/>
            <a:ext cx="15407729" cy="1669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84"/>
              </a:lnSpc>
              <a:spcBef>
                <a:spcPct val="0"/>
              </a:spcBef>
            </a:pPr>
            <a:r>
              <a:rPr lang="en-US" sz="4774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</a:t>
            </a:r>
            <a:r>
              <a:rPr lang="en-US" sz="4774" u="sng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  <a:hlinkClick r:id="rId4" tooltip="https://hemant.co.in/power-of-social-media-for-businesses-in-india/"/>
              </a:rPr>
              <a:t>Power of Social Media for Businesses</a:t>
            </a:r>
            <a:r>
              <a:rPr lang="en-US" sz="4774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in India</a:t>
            </a:r>
          </a:p>
          <a:p>
            <a:pPr algn="ctr">
              <a:lnSpc>
                <a:spcPts val="6684"/>
              </a:lnSpc>
              <a:spcBef>
                <a:spcPct val="0"/>
              </a:spcBef>
            </a:pPr>
            <a:r>
              <a:rPr lang="en-US" sz="4774">
                <a:solidFill>
                  <a:srgbClr val="FFFFFF"/>
                </a:solidFill>
                <a:latin typeface="Lovelo"/>
                <a:ea typeface="Lovelo"/>
                <a:cs typeface="Lovelo"/>
                <a:sym typeface="Lovelo"/>
              </a:rPr>
              <a:t>A Game-Changer for Growth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2949733" y="8668065"/>
            <a:ext cx="4922151" cy="1362228"/>
            <a:chOff x="0" y="0"/>
            <a:chExt cx="6562867" cy="181630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9525"/>
              <a:ext cx="6562867" cy="542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50"/>
                </a:lnSpc>
              </a:pPr>
              <a:r>
                <a:rPr lang="en-US" sz="2625" spc="39">
                  <a:solidFill>
                    <a:srgbClr val="FFFFFF"/>
                  </a:solidFill>
                  <a:latin typeface="Lovelo"/>
                  <a:ea typeface="Lovelo"/>
                  <a:cs typeface="Lovelo"/>
                  <a:sym typeface="Lovelo"/>
                </a:rPr>
                <a:t>TALK TO HEMANT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585293"/>
              <a:ext cx="6562867" cy="12310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83"/>
                </a:lnSpc>
              </a:pPr>
              <a:r>
                <a:rPr lang="en-US" sz="1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+91 9811681687 (Mobile &amp; SMS)</a:t>
              </a:r>
            </a:p>
            <a:p>
              <a:pPr algn="l">
                <a:lnSpc>
                  <a:spcPts val="2483"/>
                </a:lnSpc>
              </a:pPr>
              <a:r>
                <a:rPr lang="en-US" sz="18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+91 9999610527 (WhatsApp)</a:t>
              </a:r>
            </a:p>
            <a:p>
              <a:pPr algn="l">
                <a:lnSpc>
                  <a:spcPts val="2483"/>
                </a:lnSpc>
              </a:pPr>
              <a:r>
                <a:rPr lang="en-US" b="true" sz="18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mail @ hemant . co . in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8668065"/>
            <a:ext cx="6688948" cy="1000125"/>
            <a:chOff x="0" y="0"/>
            <a:chExt cx="8918597" cy="133350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85725"/>
              <a:ext cx="8918597" cy="889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4800" spc="-48">
                  <a:solidFill>
                    <a:srgbClr val="FEFFF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Hemant Kr. Sharma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022985"/>
              <a:ext cx="8918597" cy="3105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20"/>
                </a:lnSpc>
              </a:pPr>
              <a:r>
                <a:rPr lang="en-US" sz="1800" spc="-108">
                  <a:solidFill>
                    <a:srgbClr val="FEFFF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DIGITAL MARKETING CONSULTANT, TRAINER &amp; MENTOR</a:t>
              </a:r>
            </a:p>
          </p:txBody>
        </p:sp>
      </p:grpSp>
      <p:sp>
        <p:nvSpPr>
          <p:cNvPr name="Freeform 11" id="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7094912" y="9032005"/>
            <a:ext cx="998288" cy="998288"/>
          </a:xfrm>
          <a:custGeom>
            <a:avLst/>
            <a:gdLst/>
            <a:ahLst/>
            <a:cxnLst/>
            <a:rect r="r" b="b" t="t" l="l"/>
            <a:pathLst>
              <a:path h="998288" w="998288">
                <a:moveTo>
                  <a:pt x="0" y="0"/>
                </a:moveTo>
                <a:lnTo>
                  <a:pt x="998288" y="0"/>
                </a:lnTo>
                <a:lnTo>
                  <a:pt x="998288" y="998288"/>
                </a:lnTo>
                <a:lnTo>
                  <a:pt x="0" y="9982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35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189839" cy="10287000"/>
          </a:xfrm>
          <a:custGeom>
            <a:avLst/>
            <a:gdLst/>
            <a:ahLst/>
            <a:cxnLst/>
            <a:rect r="r" b="b" t="t" l="l"/>
            <a:pathLst>
              <a:path h="10287000" w="8189839">
                <a:moveTo>
                  <a:pt x="0" y="0"/>
                </a:moveTo>
                <a:lnTo>
                  <a:pt x="8189839" y="0"/>
                </a:lnTo>
                <a:lnTo>
                  <a:pt x="818983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37" t="-1088" r="-1709" b="-136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305660" y="3846893"/>
            <a:ext cx="7848865" cy="2545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b="true" sz="2904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Instagram &amp; Facebook dominate:</a:t>
            </a:r>
          </a:p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Over 500 million Indians use Facebook, while Instagram has grown to over 250 million users, making these platforms essential for businesses.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35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131860" y="0"/>
            <a:ext cx="8156140" cy="10285933"/>
          </a:xfrm>
          <a:custGeom>
            <a:avLst/>
            <a:gdLst/>
            <a:ahLst/>
            <a:cxnLst/>
            <a:rect r="r" b="b" t="t" l="l"/>
            <a:pathLst>
              <a:path h="10285933" w="8156140">
                <a:moveTo>
                  <a:pt x="0" y="0"/>
                </a:moveTo>
                <a:lnTo>
                  <a:pt x="8156140" y="0"/>
                </a:lnTo>
                <a:lnTo>
                  <a:pt x="8156140" y="10285933"/>
                </a:lnTo>
                <a:lnTo>
                  <a:pt x="0" y="10285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11" t="-1085" r="-1369" b="-108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63877" y="4103535"/>
            <a:ext cx="7848865" cy="2031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6"/>
              </a:lnSpc>
            </a:pPr>
            <a:r>
              <a:rPr lang="en-US" sz="2904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WhatsApp Business is booming:</a:t>
            </a:r>
          </a:p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More than 15 million businesses in India use WhatsApp to interact with customers and facilitate commerce.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35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179192" cy="10287000"/>
          </a:xfrm>
          <a:custGeom>
            <a:avLst/>
            <a:gdLst/>
            <a:ahLst/>
            <a:cxnLst/>
            <a:rect r="r" b="b" t="t" l="l"/>
            <a:pathLst>
              <a:path h="10287000" w="8179192">
                <a:moveTo>
                  <a:pt x="0" y="0"/>
                </a:moveTo>
                <a:lnTo>
                  <a:pt x="8179192" y="0"/>
                </a:lnTo>
                <a:lnTo>
                  <a:pt x="81791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69" t="-1361" r="-1711" b="-10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305660" y="3846893"/>
            <a:ext cx="7848865" cy="2031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6"/>
              </a:lnSpc>
            </a:pPr>
            <a:r>
              <a:rPr lang="en-US" sz="2904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LinkedIn’s rise for B2B marketing:</a:t>
            </a:r>
          </a:p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With over 100 million users in India, LinkedIn is the go-to platform for professionals, making it ideal for B2B businesses.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35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139852" y="0"/>
            <a:ext cx="8148148" cy="10240790"/>
          </a:xfrm>
          <a:custGeom>
            <a:avLst/>
            <a:gdLst/>
            <a:ahLst/>
            <a:cxnLst/>
            <a:rect r="r" b="b" t="t" l="l"/>
            <a:pathLst>
              <a:path h="10240790" w="8148148">
                <a:moveTo>
                  <a:pt x="0" y="0"/>
                </a:moveTo>
                <a:lnTo>
                  <a:pt x="8148148" y="0"/>
                </a:lnTo>
                <a:lnTo>
                  <a:pt x="8148148" y="10240790"/>
                </a:lnTo>
                <a:lnTo>
                  <a:pt x="0" y="102407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64" t="-1085" r="-1364" b="-108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30050" y="3846893"/>
            <a:ext cx="7848865" cy="2545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6"/>
              </a:lnSpc>
            </a:pPr>
            <a:r>
              <a:rPr lang="en-US" sz="2904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Short-form video content rules: </a:t>
            </a:r>
          </a:p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Reels, YouTube Shorts, and TikTok alternatives have transformed content marketing, making videos the preferred mode of engagement.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35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162754" cy="10287000"/>
          </a:xfrm>
          <a:custGeom>
            <a:avLst/>
            <a:gdLst/>
            <a:ahLst/>
            <a:cxnLst/>
            <a:rect r="r" b="b" t="t" l="l"/>
            <a:pathLst>
              <a:path h="10287000" w="8162754">
                <a:moveTo>
                  <a:pt x="0" y="0"/>
                </a:moveTo>
                <a:lnTo>
                  <a:pt x="8162754" y="0"/>
                </a:lnTo>
                <a:lnTo>
                  <a:pt x="816275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64" t="-1083" r="-1364" b="-81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410435" y="1562132"/>
            <a:ext cx="7848865" cy="7534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6"/>
              </a:lnSpc>
            </a:pPr>
            <a:r>
              <a:rPr lang="en-US" sz="2904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Businesses using social media marketing grow 2x faster than those that don’t!</a:t>
            </a:r>
          </a:p>
          <a:p>
            <a:pPr algn="ctr">
              <a:lnSpc>
                <a:spcPts val="4066"/>
              </a:lnSpc>
            </a:p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ovelo"/>
                <a:ea typeface="Lovelo"/>
                <a:cs typeface="Lovelo"/>
                <a:sym typeface="Lovelo"/>
              </a:rPr>
              <a:t>Are you using social media to its full potential? Drop a 🔥 in the comments if you're ready to scale your business online!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Get expert guidance on SEO, Social Media, Ads &amp; More! Let’s craft a winning strategy for your brand.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DE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📞 Call now: +91 98116 81687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FDE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💬 </a:t>
            </a:r>
            <a:r>
              <a:rPr lang="en-US" sz="2400" u="sng">
                <a:solidFill>
                  <a:srgbClr val="FFDE59"/>
                </a:solidFill>
                <a:latin typeface="League Spartan"/>
                <a:ea typeface="League Spartan"/>
                <a:cs typeface="League Spartan"/>
                <a:sym typeface="League Spartan"/>
                <a:hlinkClick r:id="rId3" tooltip="https://hemant.co.in/contact/"/>
              </a:rPr>
              <a:t>WhatsApp: Message us for a FREE consultation!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#SocialMediaMarketing #SmallBusinessIndia #DigitalGrowth #InstagramMarketing #WhatsAppBusiness #MarketingTrends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DAGgRSZ4neU</dc:identifier>
  <dcterms:modified xsi:type="dcterms:W3CDTF">2011-08-01T06:04:30Z</dcterms:modified>
  <cp:revision>1</cp:revision>
  <dc:title>Hemant - PPT on Social Media 01 - 2025-02-27</dc:title>
</cp:coreProperties>
</file>