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Lovelo" charset="1" panose="02000000000000000000"/>
      <p:regular r:id="rId12"/>
    </p:embeddedFont>
    <p:embeddedFont>
      <p:font typeface="Montserrat" charset="1" panose="00000500000000000000"/>
      <p:regular r:id="rId13"/>
    </p:embeddedFont>
    <p:embeddedFont>
      <p:font typeface="Montserrat Bold" charset="1" panose="00000800000000000000"/>
      <p:regular r:id="rId14"/>
    </p:embeddedFont>
    <p:embeddedFont>
      <p:font typeface="League Spartan" charset="1" panose="00000800000000000000"/>
      <p:regular r:id="rId15"/>
    </p:embeddedFont>
    <p:embeddedFont>
      <p:font typeface="DM Sans Bold" charset="1" panose="00000000000000000000"/>
      <p:regular r:id="rId16"/>
    </p:embeddedFont>
    <p:embeddedFont>
      <p:font typeface="DM San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https://hemant.co.in/ai-is-driving-digital-marketing-success-in-2025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hemant.co.in" TargetMode="External" Type="http://schemas.openxmlformats.org/officeDocument/2006/relationships/hyperlink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04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49733" y="8668065"/>
            <a:ext cx="4922151" cy="1362228"/>
            <a:chOff x="0" y="0"/>
            <a:chExt cx="6562867" cy="181630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6562867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50"/>
                </a:lnSpc>
              </a:pPr>
              <a:r>
                <a:rPr lang="en-US" sz="2625" spc="39">
                  <a:solidFill>
                    <a:srgbClr val="FFFFFF"/>
                  </a:solidFill>
                  <a:latin typeface="Lovelo"/>
                  <a:ea typeface="Lovelo"/>
                  <a:cs typeface="Lovelo"/>
                  <a:sym typeface="Lovelo"/>
                </a:rPr>
                <a:t>TALK TO HEMANT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85293"/>
              <a:ext cx="6562867" cy="12310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DE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9811681687 (Mobile &amp; SMS)</a:t>
              </a:r>
            </a:p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FFDE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9999610527 (WhatsApp)</a:t>
              </a:r>
            </a:p>
            <a:p>
              <a:pPr algn="l">
                <a:lnSpc>
                  <a:spcPts val="2483"/>
                </a:lnSpc>
              </a:pPr>
              <a:r>
                <a:rPr lang="en-US" b="true" sz="1800">
                  <a:solidFill>
                    <a:srgbClr val="FFDE5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mail @ hemant . co . in</a:t>
              </a:r>
            </a:p>
          </p:txBody>
        </p:sp>
      </p:grpSp>
      <p:sp>
        <p:nvSpPr>
          <p:cNvPr name="Freeform 5" id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7094912" y="9032005"/>
            <a:ext cx="998288" cy="998288"/>
          </a:xfrm>
          <a:custGeom>
            <a:avLst/>
            <a:gdLst/>
            <a:ahLst/>
            <a:cxnLst/>
            <a:rect r="r" b="b" t="t" l="l"/>
            <a:pathLst>
              <a:path h="998288" w="998288">
                <a:moveTo>
                  <a:pt x="0" y="0"/>
                </a:moveTo>
                <a:lnTo>
                  <a:pt x="998288" y="0"/>
                </a:lnTo>
                <a:lnTo>
                  <a:pt x="998288" y="998288"/>
                </a:lnTo>
                <a:lnTo>
                  <a:pt x="0" y="998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18288000" cy="6002110"/>
          </a:xfrm>
          <a:custGeom>
            <a:avLst/>
            <a:gdLst/>
            <a:ahLst/>
            <a:cxnLst/>
            <a:rect r="r" b="b" t="t" l="l"/>
            <a:pathLst>
              <a:path h="6002110" w="18288000">
                <a:moveTo>
                  <a:pt x="0" y="0"/>
                </a:moveTo>
                <a:lnTo>
                  <a:pt x="18288000" y="0"/>
                </a:lnTo>
                <a:lnTo>
                  <a:pt x="18288000" y="6002110"/>
                </a:lnTo>
                <a:lnTo>
                  <a:pt x="0" y="600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69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81064" y="6570185"/>
            <a:ext cx="13525872" cy="1403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spc="-201" u="sng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 tooltip="https://hemant.co.in/ai-is-driving-digital-marketing-success-in-2025/"/>
              </a:rPr>
              <a:t>AI is Driving Digital Marketing Success in 2025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DE59"/>
                </a:solidFill>
                <a:latin typeface="Lovelo"/>
                <a:ea typeface="Lovelo"/>
                <a:cs typeface="Lovelo"/>
                <a:sym typeface="Lovelo"/>
              </a:rPr>
              <a:t>AI is making marketing smarter, faster, and more efficient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8668065"/>
            <a:ext cx="6688948" cy="1000125"/>
            <a:chOff x="0" y="0"/>
            <a:chExt cx="8918597" cy="13335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5725"/>
              <a:ext cx="8918597" cy="889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800" spc="-48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Hemant Kr. Sharma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22985"/>
              <a:ext cx="8918597" cy="310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20"/>
                </a:lnSpc>
              </a:pPr>
              <a:r>
                <a:rPr lang="en-US" sz="1800" spc="-108">
                  <a:solidFill>
                    <a:srgbClr val="FFDE5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MARKETING CONSULTANT, TRAINER &amp; MENTOR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F1A58">
                <a:alpha val="100000"/>
              </a:srgbClr>
            </a:gs>
            <a:gs pos="100000">
              <a:srgbClr val="8E10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90689" y="0"/>
            <a:ext cx="8297311" cy="10371639"/>
          </a:xfrm>
          <a:custGeom>
            <a:avLst/>
            <a:gdLst/>
            <a:ahLst/>
            <a:cxnLst/>
            <a:rect r="r" b="b" t="t" l="l"/>
            <a:pathLst>
              <a:path h="10371639" w="8297311">
                <a:moveTo>
                  <a:pt x="0" y="0"/>
                </a:moveTo>
                <a:lnTo>
                  <a:pt x="8297311" y="0"/>
                </a:lnTo>
                <a:lnTo>
                  <a:pt x="8297311" y="10371639"/>
                </a:lnTo>
                <a:lnTo>
                  <a:pt x="0" y="103716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0050" y="3846893"/>
            <a:ext cx="7848865" cy="408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DE59"/>
                </a:solidFill>
                <a:latin typeface="DM Sans Bold"/>
                <a:ea typeface="DM Sans Bold"/>
                <a:cs typeface="DM Sans Bold"/>
                <a:sym typeface="DM Sans Bold"/>
              </a:rPr>
              <a:t>AI is Reshaping Digital Marketing in 2025</a:t>
            </a:r>
          </a:p>
          <a:p>
            <a:pPr algn="ctr">
              <a:lnSpc>
                <a:spcPts val="4066"/>
              </a:lnSpc>
            </a:pPr>
            <a:r>
              <a:rPr lang="en-US" sz="2904">
                <a:solidFill>
                  <a:srgbClr val="FEFFFE"/>
                </a:solidFill>
                <a:latin typeface="DM Sans"/>
                <a:ea typeface="DM Sans"/>
                <a:cs typeface="DM Sans"/>
                <a:sym typeface="DM Sans"/>
              </a:rPr>
              <a:t>🔹 AI helps marketers create highly personalized customer experiences by analyzing user behavior, preferences, and past interactions.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EFFFE"/>
                </a:solidFill>
                <a:latin typeface="DM Sans"/>
                <a:ea typeface="DM Sans"/>
                <a:cs typeface="DM Sans"/>
                <a:sym typeface="DM Sans"/>
              </a:rPr>
              <a:t>🔹 Brands use AI-powered recommendations to suggest products, services, or content based on real-time data.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F1A58">
                <a:alpha val="100000"/>
              </a:srgbClr>
            </a:gs>
            <a:gs pos="100000">
              <a:srgbClr val="8E10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5523"/>
            <a:ext cx="8201181" cy="10251477"/>
          </a:xfrm>
          <a:custGeom>
            <a:avLst/>
            <a:gdLst/>
            <a:ahLst/>
            <a:cxnLst/>
            <a:rect r="r" b="b" t="t" l="l"/>
            <a:pathLst>
              <a:path h="10251477" w="8201181">
                <a:moveTo>
                  <a:pt x="0" y="0"/>
                </a:moveTo>
                <a:lnTo>
                  <a:pt x="8201181" y="0"/>
                </a:lnTo>
                <a:lnTo>
                  <a:pt x="8201181" y="10251477"/>
                </a:lnTo>
                <a:lnTo>
                  <a:pt x="0" y="1025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305660" y="3846893"/>
            <a:ext cx="7848865" cy="3574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b="true" sz="2904">
                <a:solidFill>
                  <a:srgbClr val="FFDE59"/>
                </a:solidFill>
                <a:latin typeface="DM Sans Bold"/>
                <a:ea typeface="DM Sans Bold"/>
                <a:cs typeface="DM Sans Bold"/>
                <a:sym typeface="DM Sans Bold"/>
              </a:rPr>
              <a:t>AI-Powered Chatbots &amp; Virtual Assistants</a:t>
            </a:r>
          </a:p>
          <a:p>
            <a:pPr algn="l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🔹 AI chatbots provide instant responses to customer queries, improving engagement and reducing response time by over 60%.</a:t>
            </a:r>
          </a:p>
          <a:p>
            <a:pPr algn="l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🔹 Virtual assistants automate lead generation by answering FAQs, booking appointments, and qualifying leads.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F1A58">
                <a:alpha val="100000"/>
              </a:srgbClr>
            </a:gs>
            <a:gs pos="100000">
              <a:srgbClr val="8E10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58400" y="0"/>
            <a:ext cx="8229600" cy="10287000"/>
          </a:xfrm>
          <a:custGeom>
            <a:avLst/>
            <a:gdLst/>
            <a:ahLst/>
            <a:cxnLst/>
            <a:rect r="r" b="b" t="t" l="l"/>
            <a:pathLst>
              <a:path h="10287000" w="8229600">
                <a:moveTo>
                  <a:pt x="0" y="0"/>
                </a:moveTo>
                <a:lnTo>
                  <a:pt x="8229600" y="0"/>
                </a:lnTo>
                <a:lnTo>
                  <a:pt x="82296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46986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DE59"/>
                </a:solidFill>
                <a:latin typeface="DM Sans Bold"/>
                <a:ea typeface="DM Sans Bold"/>
                <a:cs typeface="DM Sans Bold"/>
                <a:sym typeface="DM Sans Bold"/>
              </a:rPr>
              <a:t>AI-Optimized SEO &amp; Voice Search</a:t>
            </a:r>
          </a:p>
          <a:p>
            <a:pPr algn="ctr">
              <a:lnSpc>
                <a:spcPts val="4066"/>
              </a:lnSpc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🔹 AI analyzes search trends and predicts keywords that will drive the most traffic.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🔹 AI-powered SEO tools help optimize content for Google’s AI-driven algorithms.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F1A58">
                <a:alpha val="100000"/>
              </a:srgbClr>
            </a:gs>
            <a:gs pos="100000">
              <a:srgbClr val="8E102F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5523"/>
            <a:ext cx="8201181" cy="10251477"/>
          </a:xfrm>
          <a:custGeom>
            <a:avLst/>
            <a:gdLst/>
            <a:ahLst/>
            <a:cxnLst/>
            <a:rect r="r" b="b" t="t" l="l"/>
            <a:pathLst>
              <a:path h="10251477" w="8201181">
                <a:moveTo>
                  <a:pt x="0" y="0"/>
                </a:moveTo>
                <a:lnTo>
                  <a:pt x="8201181" y="0"/>
                </a:lnTo>
                <a:lnTo>
                  <a:pt x="8201181" y="10251477"/>
                </a:lnTo>
                <a:lnTo>
                  <a:pt x="0" y="10251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10435" y="3846893"/>
            <a:ext cx="7848865" cy="305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FFDE59"/>
                </a:solidFill>
                <a:latin typeface="DM Sans Bold"/>
                <a:ea typeface="DM Sans Bold"/>
                <a:cs typeface="DM Sans Bold"/>
                <a:sym typeface="DM Sans Bold"/>
              </a:rPr>
              <a:t>Ready to future-proof your marketing strategy with AI?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FEFFFE"/>
                </a:solidFill>
                <a:latin typeface="DM Sans"/>
                <a:ea typeface="DM Sans"/>
                <a:cs typeface="DM Sans"/>
                <a:sym typeface="DM Sans"/>
              </a:rPr>
              <a:t>Whether you’re a small business, startup, or enterprise, integrating AI into your digital marketing strategy is no longer optional—it’s essential!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04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505002" y="1952688"/>
            <a:ext cx="5878430" cy="6333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FEFF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AI is changing the game! From personalized content &amp; chatbots to predictive analytics &amp; voice search, AI-powered marketing is driving better results than ever!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FEFF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📞</a:t>
            </a:r>
            <a:r>
              <a:rPr lang="en-US" sz="2705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Call now: +91 98116 81687</a:t>
            </a:r>
          </a:p>
          <a:p>
            <a:pPr algn="ctr">
              <a:lnSpc>
                <a:spcPts val="3788"/>
              </a:lnSpc>
            </a:pPr>
            <a:r>
              <a:rPr lang="en-US" sz="2705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💬 </a:t>
            </a:r>
            <a:r>
              <a:rPr lang="en-US" sz="2705" u="sng">
                <a:solidFill>
                  <a:srgbClr val="FFDE59"/>
                </a:solidFill>
                <a:latin typeface="League Spartan"/>
                <a:ea typeface="League Spartan"/>
                <a:cs typeface="League Spartan"/>
                <a:sym typeface="League Spartan"/>
                <a:hlinkClick r:id="rId2" tooltip="https://hemant.co.in"/>
              </a:rPr>
              <a:t>WhatsApp: Message us for a FREE consultation!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2525"/>
              </a:lnSpc>
              <a:spcBef>
                <a:spcPct val="0"/>
              </a:spcBef>
            </a:pPr>
            <a:r>
              <a:rPr lang="en-US" sz="1803">
                <a:solidFill>
                  <a:srgbClr val="FEFFFE"/>
                </a:solidFill>
                <a:latin typeface="DM Sans"/>
                <a:ea typeface="DM Sans"/>
                <a:cs typeface="DM Sans"/>
                <a:sym typeface="DM Sans"/>
              </a:rPr>
              <a:t>#AIinMarketing #DigitalMarketing #MarketingTrends2025 #AISEO #FutureOfMarketing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574317" y="0"/>
            <a:ext cx="11121704" cy="10287000"/>
          </a:xfrm>
          <a:custGeom>
            <a:avLst/>
            <a:gdLst/>
            <a:ahLst/>
            <a:cxnLst/>
            <a:rect r="r" b="b" t="t" l="l"/>
            <a:pathLst>
              <a:path h="10287000" w="11121704">
                <a:moveTo>
                  <a:pt x="0" y="0"/>
                </a:moveTo>
                <a:lnTo>
                  <a:pt x="11121704" y="0"/>
                </a:lnTo>
                <a:lnTo>
                  <a:pt x="111217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9091" t="0" r="-2733" b="-169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DAGges_uPO4</dc:identifier>
  <dcterms:modified xsi:type="dcterms:W3CDTF">2011-08-01T06:04:30Z</dcterms:modified>
  <cp:revision>1</cp:revision>
  <dc:title>Hemant - PPT AI is Driving Digital Marketing Success - 2025-03-01</dc:title>
</cp:coreProperties>
</file>